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BD5C54-F206-4F7C-8D3C-B8ED3560EB7A}" v="213" dt="2023-12-12T02:14:05.765"/>
    <p1510:client id="{EE95B601-A192-4BAD-8B65-8567BF55F0B5}" v="12" dt="2023-12-12T02:47:18.5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25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29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67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90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54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480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766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599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68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585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34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49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harunkumar/DAMG6210/blob/main/diagrams/erd.p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08AC1B80-F8B2-4B95-B4B7-7917A33D2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Box Production Line">
            <a:extLst>
              <a:ext uri="{FF2B5EF4-FFF2-40B4-BE49-F238E27FC236}">
                <a16:creationId xmlns:a16="http://schemas.microsoft.com/office/drawing/2014/main" id="{ED6768B3-A3E1-4BE8-B82D-D7057C644A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20" y="-2"/>
            <a:ext cx="12191979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7701" y="647701"/>
            <a:ext cx="4833620" cy="3470167"/>
          </a:xfrm>
        </p:spPr>
        <p:txBody>
          <a:bodyPr anchor="t">
            <a:normAutofit/>
          </a:bodyPr>
          <a:lstStyle/>
          <a:p>
            <a:r>
              <a:rPr lang="en-US">
                <a:ea typeface="+mj-lt"/>
                <a:cs typeface="+mj-lt"/>
              </a:rPr>
              <a:t>Supply Chain Inventory Management for Automotive Distributors</a:t>
            </a:r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EE3B00F-5E7B-4D8A-84A0-7B136A0A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60042"/>
            <a:ext cx="12191999" cy="12979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7701" y="5836208"/>
            <a:ext cx="9524999" cy="5645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100" b="1" u="sng">
                <a:latin typeface="Grandview Display"/>
                <a:cs typeface="Calibri"/>
              </a:rPr>
              <a:t>Project For DAMG6210 - Data Management and Database Design</a:t>
            </a:r>
            <a:endParaRPr lang="en-US" b="1" u="sng"/>
          </a:p>
          <a:p>
            <a:pPr>
              <a:lnSpc>
                <a:spcPct val="100000"/>
              </a:lnSpc>
            </a:pPr>
            <a:r>
              <a:rPr lang="en-US" sz="1100" b="1" u="sng">
                <a:latin typeface="Grandview Display"/>
                <a:cs typeface="Calibri"/>
              </a:rPr>
              <a:t>Under the guidance of Manuel D </a:t>
            </a:r>
            <a:r>
              <a:rPr lang="en-US" sz="1100" b="1" u="sng">
                <a:latin typeface="Grandview Display"/>
                <a:ea typeface="+mn-lt"/>
                <a:cs typeface="Calibri"/>
              </a:rPr>
              <a:t>Montrond</a:t>
            </a:r>
            <a:endParaRPr lang="en-US" b="1" u="sng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100" b="1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73C61F-6511-16FA-0F8F-F835377F4AEC}"/>
              </a:ext>
            </a:extLst>
          </p:cNvPr>
          <p:cNvSpPr txBox="1">
            <a:spLocks/>
          </p:cNvSpPr>
          <p:nvPr/>
        </p:nvSpPr>
        <p:spPr>
          <a:xfrm>
            <a:off x="7363133" y="2127456"/>
            <a:ext cx="4833620" cy="34332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600" kern="1200" cap="all" spc="300" baseline="0">
                <a:solidFill>
                  <a:srgbClr val="FFFFFF"/>
                </a:solidFill>
                <a:highlight>
                  <a:srgbClr val="000000"/>
                </a:highlight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US" sz="2400" dirty="0">
              <a:ea typeface="+mj-lt"/>
              <a:cs typeface="+mj-lt"/>
            </a:endParaRPr>
          </a:p>
          <a:p>
            <a:pPr algn="r"/>
            <a:r>
              <a:rPr lang="en-US" sz="2400" dirty="0">
                <a:ea typeface="+mj-lt"/>
                <a:cs typeface="+mj-lt"/>
              </a:rPr>
              <a:t>Group #14</a:t>
            </a:r>
          </a:p>
          <a:p>
            <a:pPr algn="r"/>
            <a:r>
              <a:rPr lang="en-US" sz="2400" dirty="0">
                <a:ea typeface="+mj-lt"/>
                <a:cs typeface="+mj-lt"/>
              </a:rPr>
              <a:t>Sharun</a:t>
            </a:r>
            <a:br>
              <a:rPr lang="en-US" sz="2400" dirty="0">
                <a:ea typeface="+mj-lt"/>
                <a:cs typeface="+mj-lt"/>
              </a:rPr>
            </a:br>
            <a:r>
              <a:rPr lang="en-US" sz="2400" dirty="0" err="1"/>
              <a:t>Sanket</a:t>
            </a:r>
            <a:br>
              <a:rPr lang="en-US" sz="2400" dirty="0"/>
            </a:br>
            <a:r>
              <a:rPr lang="en-US" sz="2400" dirty="0">
                <a:ea typeface="+mj-lt"/>
                <a:cs typeface="+mj-lt"/>
              </a:rPr>
              <a:t>Gayatri</a:t>
            </a:r>
            <a:endParaRPr lang="en-US" dirty="0">
              <a:ea typeface="+mj-lt"/>
              <a:cs typeface="+mj-lt"/>
            </a:endParaRPr>
          </a:p>
          <a:p>
            <a:pPr algn="r"/>
            <a:r>
              <a:rPr lang="en-US" sz="2400" dirty="0">
                <a:ea typeface="+mj-lt"/>
                <a:cs typeface="+mj-lt"/>
              </a:rPr>
              <a:t>Shruthi</a:t>
            </a:r>
            <a:endParaRPr lang="en-US" dirty="0"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crophone with stage lights">
            <a:extLst>
              <a:ext uri="{FF2B5EF4-FFF2-40B4-BE49-F238E27FC236}">
                <a16:creationId xmlns:a16="http://schemas.microsoft.com/office/drawing/2014/main" id="{31BB42B1-4F14-7E74-DF7C-7554532329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0" b="9189"/>
          <a:stretch/>
        </p:blipFill>
        <p:spPr>
          <a:xfrm>
            <a:off x="20" y="-2"/>
            <a:ext cx="12191979" cy="6858001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1123B2-4C56-AAF7-2E42-F077AEBF62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4814" y="3010796"/>
            <a:ext cx="3202372" cy="836403"/>
          </a:xfrm>
        </p:spPr>
        <p:txBody>
          <a:bodyPr anchor="t">
            <a:normAutofit/>
          </a:bodyPr>
          <a:lstStyle/>
          <a:p>
            <a:r>
              <a:rPr lang="en-US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674722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D6C511BD-CAD5-9304-3450-D46ABC97F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428" b="-1"/>
          <a:stretch/>
        </p:blipFill>
        <p:spPr>
          <a:xfrm>
            <a:off x="20" y="10"/>
            <a:ext cx="73532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7AE959-C657-7C4E-787F-22EC97F7B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2362201"/>
            <a:ext cx="4413532" cy="3848100"/>
          </a:xfrm>
        </p:spPr>
        <p:txBody>
          <a:bodyPr anchor="b">
            <a:normAutofit/>
          </a:bodyPr>
          <a:lstStyle/>
          <a:p>
            <a:r>
              <a:rPr lang="en-US"/>
              <a:t>Project Highlights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FCDFA-D230-8846-9E26-45EF6300B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914400"/>
            <a:ext cx="3162300" cy="5029200"/>
          </a:xfrm>
        </p:spPr>
        <p:txBody>
          <a:bodyPr>
            <a:normAutofit/>
          </a:bodyPr>
          <a:lstStyle/>
          <a:p>
            <a:r>
              <a:rPr lang="en-US" sz="1800"/>
              <a:t>Complex Data Models for Reduced Redundancy</a:t>
            </a:r>
          </a:p>
          <a:p>
            <a:r>
              <a:rPr lang="en-US" sz="1800"/>
              <a:t>Constraint Checks for Ensuring Correctness of Data</a:t>
            </a:r>
          </a:p>
          <a:p>
            <a:r>
              <a:rPr lang="en-US" sz="1800"/>
              <a:t>Triggers for Auto-Updating Related Tables (e.g. Stock Update)</a:t>
            </a:r>
          </a:p>
          <a:p>
            <a:r>
              <a:rPr lang="en-US" sz="1800"/>
              <a:t>GUI for browsing data powered by Prisma</a:t>
            </a:r>
          </a:p>
          <a:p>
            <a:endParaRPr lang="en-US" sz="1800"/>
          </a:p>
        </p:txBody>
      </p:sp>
      <p:sp>
        <p:nvSpPr>
          <p:cNvPr id="9" name="Date Placeholder 5">
            <a:extLst>
              <a:ext uri="{FF2B5EF4-FFF2-40B4-BE49-F238E27FC236}">
                <a16:creationId xmlns:a16="http://schemas.microsoft.com/office/drawing/2014/main" id="{A9483B01-3D08-4B25-91EA-456B29BB2B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8DED8ED-8F31-468F-AEE3-83AA769F2FC4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12/13/2023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Footer Placeholder 6">
            <a:extLst>
              <a:ext uri="{FF2B5EF4-FFF2-40B4-BE49-F238E27FC236}">
                <a16:creationId xmlns:a16="http://schemas.microsoft.com/office/drawing/2014/main" id="{404A6FB0-C4C4-40E5-BB62-E4A7BEB1C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4703DF00-2EC1-47AA-99E2-71CE9A493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429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reaching for a paper on a table full of paper and sticky notes">
            <a:extLst>
              <a:ext uri="{FF2B5EF4-FFF2-40B4-BE49-F238E27FC236}">
                <a16:creationId xmlns:a16="http://schemas.microsoft.com/office/drawing/2014/main" id="{DC3B5186-DA1B-8D25-3D6F-024FF3DA1C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13" b="6817"/>
          <a:stretch/>
        </p:blipFill>
        <p:spPr>
          <a:xfrm>
            <a:off x="20" y="-4"/>
            <a:ext cx="12191980" cy="6858004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4AB65F-036D-ADD7-8C81-7A852BF97B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915" y="160337"/>
            <a:ext cx="5350213" cy="1707374"/>
          </a:xfrm>
        </p:spPr>
        <p:txBody>
          <a:bodyPr>
            <a:normAutofit fontScale="90000"/>
          </a:bodyPr>
          <a:lstStyle/>
          <a:p>
            <a:r>
              <a:rPr lang="en-US" sz="4800"/>
              <a:t>Design Documents</a:t>
            </a:r>
          </a:p>
        </p:txBody>
      </p:sp>
      <p:sp>
        <p:nvSpPr>
          <p:cNvPr id="9" name="Date Placeholder 5">
            <a:extLst>
              <a:ext uri="{FF2B5EF4-FFF2-40B4-BE49-F238E27FC236}">
                <a16:creationId xmlns:a16="http://schemas.microsoft.com/office/drawing/2014/main" id="{3D1D4B3D-57E1-48DC-8893-7A0F4B7B45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6CC22FB6-B329-4B7D-9B64-714067437B3E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12/13/2023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Footer Placeholder 6">
            <a:extLst>
              <a:ext uri="{FF2B5EF4-FFF2-40B4-BE49-F238E27FC236}">
                <a16:creationId xmlns:a16="http://schemas.microsoft.com/office/drawing/2014/main" id="{8DDD8900-A83D-4240-8B92-6791F8BFF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Sample Footer Text</a:t>
            </a:r>
          </a:p>
        </p:txBody>
      </p:sp>
      <p:sp>
        <p:nvSpPr>
          <p:cNvPr id="13" name="Slide Number Placeholder 9">
            <a:extLst>
              <a:ext uri="{FF2B5EF4-FFF2-40B4-BE49-F238E27FC236}">
                <a16:creationId xmlns:a16="http://schemas.microsoft.com/office/drawing/2014/main" id="{189828D3-A563-4315-9B1D-6D0BE69B2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17388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id with black lines&#10;&#10;Description automatically generated with medium confidence">
            <a:extLst>
              <a:ext uri="{FF2B5EF4-FFF2-40B4-BE49-F238E27FC236}">
                <a16:creationId xmlns:a16="http://schemas.microsoft.com/office/drawing/2014/main" id="{DF5D967E-4B33-3EC7-AD18-4209278301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35" y="266701"/>
            <a:ext cx="7697408" cy="652728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2A581A-571A-C331-D4D9-CAC5035CF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941" y="161317"/>
            <a:ext cx="10625229" cy="1147053"/>
          </a:xfrm>
        </p:spPr>
        <p:txBody>
          <a:bodyPr/>
          <a:lstStyle/>
          <a:p>
            <a:r>
              <a:rPr lang="en-US"/>
              <a:t>Final </a:t>
            </a:r>
            <a:r>
              <a:rPr lang="en-US" err="1"/>
              <a:t>ERd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638D3F-DFCC-7BE0-A092-AC8976F30744}"/>
              </a:ext>
            </a:extLst>
          </p:cNvPr>
          <p:cNvSpPr txBox="1"/>
          <p:nvPr/>
        </p:nvSpPr>
        <p:spPr>
          <a:xfrm>
            <a:off x="8210145" y="1838529"/>
            <a:ext cx="3981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ERD Link: </a:t>
            </a:r>
            <a:r>
              <a:rPr lang="en-US">
                <a:hlinkClick r:id="rId3"/>
              </a:rPr>
              <a:t>https://github.com/sharunkumar/DAMG6210/blob/main/diagrams/erd.png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99038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7069C-E33F-F020-3A93-3F667E4F0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 highlight - </a:t>
            </a:r>
            <a:r>
              <a:rPr lang="en-US" err="1"/>
              <a:t>CarProduction</a:t>
            </a:r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869E4B5-F451-C323-A8E8-9DDCDF4527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463" y="2140181"/>
            <a:ext cx="10620375" cy="3758738"/>
          </a:xfrm>
        </p:spPr>
      </p:pic>
    </p:spTree>
    <p:extLst>
      <p:ext uri="{BB962C8B-B14F-4D97-AF65-F5344CB8AC3E}">
        <p14:creationId xmlns:p14="http://schemas.microsoft.com/office/powerpoint/2010/main" val="1805790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4C703-D45D-317D-4838-1717F1E41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77" y="632299"/>
            <a:ext cx="4688731" cy="5924144"/>
          </a:xfrm>
        </p:spPr>
        <p:txBody>
          <a:bodyPr/>
          <a:lstStyle/>
          <a:p>
            <a:r>
              <a:rPr lang="en-US"/>
              <a:t>Trigger highlight – stock update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5114E1-A7D4-9996-6A38-4F8AAC60F3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6009" y="0"/>
            <a:ext cx="7405991" cy="7019738"/>
          </a:xfrm>
        </p:spPr>
      </p:pic>
    </p:spTree>
    <p:extLst>
      <p:ext uri="{BB962C8B-B14F-4D97-AF65-F5344CB8AC3E}">
        <p14:creationId xmlns:p14="http://schemas.microsoft.com/office/powerpoint/2010/main" val="3790867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1A97D-E054-9DDC-C8A1-7975C46F2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1999" cy="690664"/>
          </a:xfrm>
        </p:spPr>
        <p:txBody>
          <a:bodyPr/>
          <a:lstStyle/>
          <a:p>
            <a:r>
              <a:rPr lang="en-US"/>
              <a:t>Visualization – Sales Per Month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29B28B-D826-7678-78BD-F674D10105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0239" y="813475"/>
            <a:ext cx="10407113" cy="5867748"/>
          </a:xfrm>
        </p:spPr>
      </p:pic>
    </p:spTree>
    <p:extLst>
      <p:ext uri="{BB962C8B-B14F-4D97-AF65-F5344CB8AC3E}">
        <p14:creationId xmlns:p14="http://schemas.microsoft.com/office/powerpoint/2010/main" val="2891061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1A97D-E054-9DDC-C8A1-7975C46F2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1999" cy="690664"/>
          </a:xfrm>
        </p:spPr>
        <p:txBody>
          <a:bodyPr/>
          <a:lstStyle/>
          <a:p>
            <a:r>
              <a:rPr lang="en-US"/>
              <a:t>Visualization – Sales by part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6C22C3-0D4A-2910-0A34-60EBDB0E3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05" y="690665"/>
            <a:ext cx="10665190" cy="605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964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252212-4B92-AB93-C5CD-C1AB58A475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B1A97D-E054-9DDC-C8A1-7975C46F2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2783" y="160338"/>
            <a:ext cx="5571517" cy="2738506"/>
          </a:xfrm>
        </p:spPr>
        <p:txBody>
          <a:bodyPr>
            <a:normAutofit/>
          </a:bodyPr>
          <a:lstStyle/>
          <a:p>
            <a:pPr algn="r"/>
            <a:r>
              <a:rPr lang="en-US"/>
              <a:t>Visualization –daily sales over the year</a:t>
            </a: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8FEC7935-71D6-461E-AB51-B328907943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E8F562DE-4229-4666-BFBF-0946D4048CBE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12/13/2023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4D9C2E7B-C261-4427-8970-90F1E8DC2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Sample Footer Text</a:t>
            </a:r>
          </a:p>
        </p:txBody>
      </p:sp>
      <p:sp>
        <p:nvSpPr>
          <p:cNvPr id="15" name="Slide Number Placeholder 9">
            <a:extLst>
              <a:ext uri="{FF2B5EF4-FFF2-40B4-BE49-F238E27FC236}">
                <a16:creationId xmlns:a16="http://schemas.microsoft.com/office/drawing/2014/main" id="{A443A0C7-3A61-432A-81C6-40FB2C602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18374632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AnalogousFromLightSeedLeftStep">
      <a:dk1>
        <a:srgbClr val="000000"/>
      </a:dk1>
      <a:lt1>
        <a:srgbClr val="FFFFFF"/>
      </a:lt1>
      <a:dk2>
        <a:srgbClr val="3E2A23"/>
      </a:dk2>
      <a:lt2>
        <a:srgbClr val="E5E2E8"/>
      </a:lt2>
      <a:accent1>
        <a:srgbClr val="93A77F"/>
      </a:accent1>
      <a:accent2>
        <a:srgbClr val="A1A571"/>
      </a:accent2>
      <a:accent3>
        <a:srgbClr val="AF9F7E"/>
      </a:accent3>
      <a:accent4>
        <a:srgbClr val="BA8E7F"/>
      </a:accent4>
      <a:accent5>
        <a:srgbClr val="C4929B"/>
      </a:accent5>
      <a:accent6>
        <a:srgbClr val="BA7FA1"/>
      </a:accent6>
      <a:hlink>
        <a:srgbClr val="8C69AE"/>
      </a:hlink>
      <a:folHlink>
        <a:srgbClr val="7F7F7F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136</Words>
  <Application>Microsoft Office PowerPoint</Application>
  <PresentationFormat>Widescreen</PresentationFormat>
  <Paragraphs>30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Grandview</vt:lpstr>
      <vt:lpstr>Grandview Display</vt:lpstr>
      <vt:lpstr>CitationVTI</vt:lpstr>
      <vt:lpstr>Supply Chain Inventory Management for Automotive Distributors</vt:lpstr>
      <vt:lpstr>Project Highlights</vt:lpstr>
      <vt:lpstr>Design Documents</vt:lpstr>
      <vt:lpstr>Final ERd</vt:lpstr>
      <vt:lpstr>Trigger highlight - CarProduction</vt:lpstr>
      <vt:lpstr>Trigger highlight – stock update</vt:lpstr>
      <vt:lpstr>Visualization – Sales Per Month</vt:lpstr>
      <vt:lpstr>Visualization – Sales by part</vt:lpstr>
      <vt:lpstr>Visualization –daily sales over the year</vt:lpstr>
      <vt:lpstr>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Sharun Kumar</cp:lastModifiedBy>
  <cp:revision>3</cp:revision>
  <dcterms:created xsi:type="dcterms:W3CDTF">2023-12-12T02:08:31Z</dcterms:created>
  <dcterms:modified xsi:type="dcterms:W3CDTF">2023-12-13T22:40:19Z</dcterms:modified>
</cp:coreProperties>
</file>